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0" autoAdjust="0"/>
    <p:restoredTop sz="94660"/>
  </p:normalViewPr>
  <p:slideViewPr>
    <p:cSldViewPr snapToGrid="0">
      <p:cViewPr varScale="1">
        <p:scale>
          <a:sx n="36" d="100"/>
          <a:sy n="36" d="100"/>
        </p:scale>
        <p:origin x="48" y="1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DEFD-E936-4C61-B33F-727EF5B20523}" type="datetimeFigureOut">
              <a:rPr lang="en-AU" smtClean="0"/>
              <a:t>2/11/2018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CA8B-0C1A-40FA-997D-82CF8634C5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5542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DEFD-E936-4C61-B33F-727EF5B20523}" type="datetimeFigureOut">
              <a:rPr lang="en-AU" smtClean="0"/>
              <a:t>2/11/2018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CA8B-0C1A-40FA-997D-82CF8634C5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563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DEFD-E936-4C61-B33F-727EF5B20523}" type="datetimeFigureOut">
              <a:rPr lang="en-AU" smtClean="0"/>
              <a:t>2/11/2018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CA8B-0C1A-40FA-997D-82CF8634C5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7883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DEFD-E936-4C61-B33F-727EF5B20523}" type="datetimeFigureOut">
              <a:rPr lang="en-AU" smtClean="0"/>
              <a:t>2/11/2018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CA8B-0C1A-40FA-997D-82CF8634C5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8973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DEFD-E936-4C61-B33F-727EF5B20523}" type="datetimeFigureOut">
              <a:rPr lang="en-AU" smtClean="0"/>
              <a:t>2/11/2018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CA8B-0C1A-40FA-997D-82CF8634C5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3247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DEFD-E936-4C61-B33F-727EF5B20523}" type="datetimeFigureOut">
              <a:rPr lang="en-AU" smtClean="0"/>
              <a:t>2/11/2018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CA8B-0C1A-40FA-997D-82CF8634C5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3387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DEFD-E936-4C61-B33F-727EF5B20523}" type="datetimeFigureOut">
              <a:rPr lang="en-AU" smtClean="0"/>
              <a:t>2/11/2018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CA8B-0C1A-40FA-997D-82CF8634C5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273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DEFD-E936-4C61-B33F-727EF5B20523}" type="datetimeFigureOut">
              <a:rPr lang="en-AU" smtClean="0"/>
              <a:t>2/11/2018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CA8B-0C1A-40FA-997D-82CF8634C5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257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DEFD-E936-4C61-B33F-727EF5B20523}" type="datetimeFigureOut">
              <a:rPr lang="en-AU" smtClean="0"/>
              <a:t>2/11/2018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CA8B-0C1A-40FA-997D-82CF8634C5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1006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DEFD-E936-4C61-B33F-727EF5B20523}" type="datetimeFigureOut">
              <a:rPr lang="en-AU" smtClean="0"/>
              <a:t>2/11/2018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CA8B-0C1A-40FA-997D-82CF8634C5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25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DEFD-E936-4C61-B33F-727EF5B20523}" type="datetimeFigureOut">
              <a:rPr lang="en-AU" smtClean="0"/>
              <a:t>2/11/2018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0CA8B-0C1A-40FA-997D-82CF8634C5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263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FDEFD-E936-4C61-B33F-727EF5B20523}" type="datetimeFigureOut">
              <a:rPr lang="en-AU" smtClean="0"/>
              <a:t>2/11/2018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0CA8B-0C1A-40FA-997D-82CF8634C5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033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5357" y="365125"/>
            <a:ext cx="10515600" cy="1325563"/>
          </a:xfrm>
        </p:spPr>
        <p:txBody>
          <a:bodyPr/>
          <a:lstStyle/>
          <a:p>
            <a:r>
              <a:rPr lang="en-AU" dirty="0" smtClean="0"/>
              <a:t>Tilt Rotations and the Tilt Phase Space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7774" y="2409568"/>
            <a:ext cx="4988979" cy="3767395"/>
          </a:xfrm>
        </p:spPr>
        <p:txBody>
          <a:bodyPr>
            <a:noAutofit/>
          </a:bodyPr>
          <a:lstStyle/>
          <a:p>
            <a:r>
              <a:rPr lang="en-AU" dirty="0" smtClean="0"/>
              <a:t>The intuitive idea of tilt is formalised into the rigorous concept of </a:t>
            </a:r>
            <a:r>
              <a:rPr lang="en-AU" b="1" dirty="0" smtClean="0"/>
              <a:t>tilt rotations</a:t>
            </a:r>
          </a:p>
          <a:p>
            <a:r>
              <a:rPr lang="en-AU" dirty="0" smtClean="0"/>
              <a:t>Introduces the </a:t>
            </a:r>
            <a:r>
              <a:rPr lang="en-AU" b="1" dirty="0" smtClean="0"/>
              <a:t>tilt phase space</a:t>
            </a:r>
            <a:r>
              <a:rPr lang="en-AU" dirty="0" smtClean="0"/>
              <a:t>, which is closely related to </a:t>
            </a:r>
            <a:r>
              <a:rPr lang="en-AU" b="1" dirty="0" smtClean="0"/>
              <a:t>fused angles</a:t>
            </a:r>
          </a:p>
          <a:p>
            <a:r>
              <a:rPr lang="en-AU" dirty="0" smtClean="0"/>
              <a:t>For the analysis and control of </a:t>
            </a:r>
            <a:r>
              <a:rPr lang="en-AU" b="1" dirty="0" smtClean="0"/>
              <a:t>balancing bodies </a:t>
            </a:r>
            <a:r>
              <a:rPr lang="en-AU" dirty="0" smtClean="0"/>
              <a:t>in 3D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723" y="1825625"/>
            <a:ext cx="6195144" cy="4421869"/>
          </a:xfrm>
          <a:prstGeom prst="rect">
            <a:avLst/>
          </a:prstGeom>
        </p:spPr>
      </p:pic>
      <p:sp>
        <p:nvSpPr>
          <p:cNvPr id="8" name="Content Placeholder 4"/>
          <p:cNvSpPr>
            <a:spLocks noGrp="1"/>
          </p:cNvSpPr>
          <p:nvPr>
            <p:ph sz="half" idx="1"/>
          </p:nvPr>
        </p:nvSpPr>
        <p:spPr>
          <a:xfrm>
            <a:off x="407774" y="1556951"/>
            <a:ext cx="5128054" cy="9514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b="1" dirty="0" smtClean="0"/>
              <a:t>Philipp </a:t>
            </a:r>
            <a:r>
              <a:rPr lang="en-AU" b="1" dirty="0" err="1" smtClean="0"/>
              <a:t>Allgeuer</a:t>
            </a:r>
            <a:r>
              <a:rPr lang="en-AU" b="1" dirty="0" smtClean="0"/>
              <a:t> </a:t>
            </a:r>
            <a:r>
              <a:rPr lang="en-AU" dirty="0" smtClean="0"/>
              <a:t>and Sven </a:t>
            </a:r>
            <a:r>
              <a:rPr lang="en-AU" dirty="0" err="1" smtClean="0"/>
              <a:t>Behnke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02796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Motivation</a:t>
            </a: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019" y="1253502"/>
            <a:ext cx="5864262" cy="5513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98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Tilt Angle / Fused Angles</a:t>
            </a: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57992"/>
            <a:ext cx="5110088" cy="4724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3568" y="1557992"/>
            <a:ext cx="5075325" cy="491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12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Tilt Phase Space</a:t>
            </a: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8475" y="1027906"/>
            <a:ext cx="5075325" cy="5346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096" y="1690688"/>
            <a:ext cx="5274158" cy="446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16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Important Properties of the Tilt </a:t>
            </a:r>
            <a:r>
              <a:rPr lang="en-AU" dirty="0"/>
              <a:t>P</a:t>
            </a:r>
            <a:r>
              <a:rPr lang="en-AU" dirty="0" smtClean="0"/>
              <a:t>hase </a:t>
            </a:r>
            <a:r>
              <a:rPr lang="en-AU" dirty="0"/>
              <a:t>S</a:t>
            </a:r>
            <a:r>
              <a:rPr lang="en-AU" dirty="0" smtClean="0"/>
              <a:t>pace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3753" y="1951130"/>
            <a:ext cx="5508812" cy="4351338"/>
          </a:xfrm>
        </p:spPr>
        <p:txBody>
          <a:bodyPr/>
          <a:lstStyle/>
          <a:p>
            <a:r>
              <a:rPr lang="en-AU" dirty="0" smtClean="0"/>
              <a:t>Correspond to different major planes of rotation</a:t>
            </a:r>
            <a:endParaRPr lang="en-AU" dirty="0" smtClean="0"/>
          </a:p>
          <a:p>
            <a:r>
              <a:rPr lang="en-AU" dirty="0" smtClean="0"/>
              <a:t>Mutual parameter independence</a:t>
            </a:r>
          </a:p>
          <a:p>
            <a:r>
              <a:rPr lang="en-AU" dirty="0" err="1" smtClean="0"/>
              <a:t>Axisymmetry</a:t>
            </a:r>
            <a:r>
              <a:rPr lang="en-AU" dirty="0" smtClean="0"/>
              <a:t> of all three parameters</a:t>
            </a:r>
          </a:p>
          <a:p>
            <a:r>
              <a:rPr lang="en-AU" b="1" i="1" dirty="0" smtClean="0"/>
              <a:t>Magnitude </a:t>
            </a:r>
            <a:r>
              <a:rPr lang="en-AU" b="1" i="1" dirty="0" err="1" smtClean="0"/>
              <a:t>axisymmetry</a:t>
            </a:r>
            <a:r>
              <a:rPr lang="en-AU" b="1" i="1" dirty="0" smtClean="0"/>
              <a:t> </a:t>
            </a:r>
            <a:r>
              <a:rPr lang="en-AU" dirty="0" smtClean="0"/>
              <a:t>(equal angle magnitude rotations in any tilt direction have equal norms in the 2D tilt phase space)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9127" y="1923967"/>
            <a:ext cx="6562873" cy="410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04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1277600" cy="1325563"/>
          </a:xfrm>
        </p:spPr>
        <p:txBody>
          <a:bodyPr/>
          <a:lstStyle/>
          <a:p>
            <a:r>
              <a:rPr lang="en-AU" dirty="0" smtClean="0"/>
              <a:t>Link Between Fused Angles and Tilt Phase Space</a:t>
            </a: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988" y="2282824"/>
            <a:ext cx="5178657" cy="30182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2886" y="1798244"/>
            <a:ext cx="5082278" cy="39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78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Topics Explored in the Paper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59859"/>
            <a:ext cx="5181600" cy="4617104"/>
          </a:xfrm>
        </p:spPr>
        <p:txBody>
          <a:bodyPr>
            <a:noAutofit/>
          </a:bodyPr>
          <a:lstStyle/>
          <a:p>
            <a:r>
              <a:rPr lang="en-AU" dirty="0" smtClean="0"/>
              <a:t>Referenced rotations</a:t>
            </a:r>
          </a:p>
          <a:p>
            <a:r>
              <a:rPr lang="en-AU" dirty="0" smtClean="0"/>
              <a:t>Four existing parameterisations of tilt rotations</a:t>
            </a:r>
          </a:p>
          <a:p>
            <a:r>
              <a:rPr lang="en-AU" dirty="0" smtClean="0"/>
              <a:t>The novel tilt phase space</a:t>
            </a:r>
          </a:p>
          <a:p>
            <a:r>
              <a:rPr lang="en-AU" dirty="0" smtClean="0"/>
              <a:t>Tilt vector addition + interpretation thereof</a:t>
            </a:r>
          </a:p>
          <a:p>
            <a:r>
              <a:rPr lang="en-AU" dirty="0" smtClean="0"/>
              <a:t>Tilt rotations as a vector space</a:t>
            </a:r>
          </a:p>
          <a:p>
            <a:r>
              <a:rPr lang="en-AU" dirty="0" smtClean="0"/>
              <a:t>Spherical linear interpolation between tilt rotations</a:t>
            </a:r>
          </a:p>
          <a:p>
            <a:r>
              <a:rPr lang="en-AU" dirty="0" smtClean="0"/>
              <a:t>Relation between fused angles and the tilt phase space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9859"/>
            <a:ext cx="5181600" cy="4617104"/>
          </a:xfrm>
        </p:spPr>
        <p:txBody>
          <a:bodyPr>
            <a:noAutofit/>
          </a:bodyPr>
          <a:lstStyle/>
          <a:p>
            <a:r>
              <a:rPr lang="en-AU" dirty="0" smtClean="0"/>
              <a:t>Rotational velocities and conversions</a:t>
            </a:r>
          </a:p>
          <a:p>
            <a:r>
              <a:rPr lang="en-AU" dirty="0" smtClean="0"/>
              <a:t>Rotation decomposition into yaw and tilt</a:t>
            </a:r>
          </a:p>
          <a:p>
            <a:r>
              <a:rPr lang="en-AU" dirty="0" smtClean="0"/>
              <a:t>Rotation composition from yaw and tilt</a:t>
            </a:r>
          </a:p>
          <a:p>
            <a:r>
              <a:rPr lang="en-AU" dirty="0" smtClean="0"/>
              <a:t>Rotation composition from mismatched yaw and tilt</a:t>
            </a:r>
          </a:p>
          <a:p>
            <a:r>
              <a:rPr lang="en-AU" dirty="0" smtClean="0"/>
              <a:t>Application examples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8974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179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Tilt Rotations and the Tilt Phase Space</vt:lpstr>
      <vt:lpstr>Motivation</vt:lpstr>
      <vt:lpstr>Tilt Angle / Fused Angles</vt:lpstr>
      <vt:lpstr>Tilt Phase Space</vt:lpstr>
      <vt:lpstr>Important Properties of the Tilt Phase Space</vt:lpstr>
      <vt:lpstr>Link Between Fused Angles and Tilt Phase Space</vt:lpstr>
      <vt:lpstr>Topics Explored in the Paper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lpallgeuer</dc:creator>
  <cp:lastModifiedBy>lpallgeuer</cp:lastModifiedBy>
  <cp:revision>8</cp:revision>
  <dcterms:created xsi:type="dcterms:W3CDTF">2018-11-02T20:30:30Z</dcterms:created>
  <dcterms:modified xsi:type="dcterms:W3CDTF">2018-11-02T21:51:21Z</dcterms:modified>
</cp:coreProperties>
</file>