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>
        <p:scale>
          <a:sx n="50" d="100"/>
          <a:sy n="50" d="100"/>
        </p:scale>
        <p:origin x="12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21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557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80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79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30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37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81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43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49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940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7AF6-8706-42B4-B3D7-A154DF508E0A}" type="datetimeFigureOut">
              <a:rPr lang="en-AU" smtClean="0"/>
              <a:t>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253C-9A44-4877-9EF6-4CDF07151E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48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1065" y="365125"/>
            <a:ext cx="10515600" cy="1325563"/>
          </a:xfrm>
        </p:spPr>
        <p:txBody>
          <a:bodyPr/>
          <a:lstStyle/>
          <a:p>
            <a:r>
              <a:rPr lang="en-AU" dirty="0" smtClean="0"/>
              <a:t>Bipedal Walking with Corrective Actions</a:t>
            </a:r>
            <a:br>
              <a:rPr lang="en-AU" dirty="0" smtClean="0"/>
            </a:br>
            <a:r>
              <a:rPr lang="en-AU" dirty="0" smtClean="0"/>
              <a:t>in the Tilt Phase Space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1065" y="2631989"/>
            <a:ext cx="5181600" cy="3544973"/>
          </a:xfrm>
        </p:spPr>
        <p:txBody>
          <a:bodyPr>
            <a:noAutofit/>
          </a:bodyPr>
          <a:lstStyle/>
          <a:p>
            <a:r>
              <a:rPr lang="en-AU" dirty="0" smtClean="0"/>
              <a:t>Multifaceted feedback controller that uses </a:t>
            </a:r>
            <a:r>
              <a:rPr lang="en-AU" b="1" dirty="0" smtClean="0"/>
              <a:t>corrective actions </a:t>
            </a:r>
            <a:r>
              <a:rPr lang="en-AU" dirty="0" smtClean="0"/>
              <a:t>to stabilise a core gait</a:t>
            </a:r>
          </a:p>
          <a:p>
            <a:r>
              <a:rPr lang="en-AU" b="1" dirty="0" smtClean="0"/>
              <a:t>No physical model </a:t>
            </a:r>
            <a:r>
              <a:rPr lang="en-AU" dirty="0" smtClean="0"/>
              <a:t>of the robot required</a:t>
            </a:r>
          </a:p>
          <a:p>
            <a:r>
              <a:rPr lang="en-AU" dirty="0" smtClean="0"/>
              <a:t>Only sensor is single 6-axis IMU</a:t>
            </a:r>
          </a:p>
          <a:p>
            <a:r>
              <a:rPr lang="en-AU" dirty="0" smtClean="0"/>
              <a:t>Constructs feedback in the </a:t>
            </a:r>
            <a:r>
              <a:rPr lang="en-AU" b="1" dirty="0" smtClean="0"/>
              <a:t>tilt phase space</a:t>
            </a:r>
            <a:endParaRPr lang="en-AU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85" y="1825625"/>
            <a:ext cx="6125086" cy="4351338"/>
          </a:xfr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591065" y="1825624"/>
            <a:ext cx="5181600" cy="806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 smtClean="0"/>
              <a:t>Philipp </a:t>
            </a:r>
            <a:r>
              <a:rPr lang="en-AU" b="1" dirty="0" err="1" smtClean="0"/>
              <a:t>Allgeuer</a:t>
            </a:r>
            <a:r>
              <a:rPr lang="en-AU" b="1" dirty="0" smtClean="0"/>
              <a:t> </a:t>
            </a:r>
            <a:r>
              <a:rPr lang="en-AU" dirty="0" smtClean="0"/>
              <a:t>and Sven </a:t>
            </a:r>
            <a:r>
              <a:rPr lang="en-AU" dirty="0" err="1" smtClean="0"/>
              <a:t>Behnke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13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Gait Architecture (3 layers)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AU" b="1" dirty="0" smtClean="0"/>
              <a:t>Actuator control scheme: </a:t>
            </a:r>
            <a:r>
              <a:rPr lang="en-AU" dirty="0" smtClean="0"/>
              <a:t>Joint targets, joint efforts and support coefficients commanded by the middle layer are converted into raw actuator commands and </a:t>
            </a:r>
            <a:r>
              <a:rPr lang="en-AU" dirty="0" err="1" smtClean="0"/>
              <a:t>stiffnesses</a:t>
            </a:r>
            <a:r>
              <a:rPr lang="en-AU" dirty="0" smtClean="0"/>
              <a:t>.</a:t>
            </a:r>
          </a:p>
          <a:p>
            <a:r>
              <a:rPr lang="en-AU" b="1" dirty="0" err="1" smtClean="0"/>
              <a:t>Keypoint</a:t>
            </a:r>
            <a:r>
              <a:rPr lang="en-AU" b="1" dirty="0" smtClean="0"/>
              <a:t> gait generator: </a:t>
            </a:r>
            <a:r>
              <a:rPr lang="en-AU" dirty="0" smtClean="0"/>
              <a:t>Generates the required joint trajectories based on corrective action activation commands from the top layer. Essentially constitutes an underlying open loop gait.</a:t>
            </a:r>
          </a:p>
          <a:p>
            <a:r>
              <a:rPr lang="en-AU" b="1" dirty="0" smtClean="0"/>
              <a:t>Higher level controller: </a:t>
            </a:r>
            <a:r>
              <a:rPr lang="en-AU" dirty="0" smtClean="0"/>
              <a:t>More specifically, the </a:t>
            </a:r>
            <a:r>
              <a:rPr lang="en-AU" i="1" dirty="0" smtClean="0"/>
              <a:t>tilt phase controller</a:t>
            </a:r>
            <a:r>
              <a:rPr lang="en-AU" dirty="0" smtClean="0"/>
              <a:t>, computes activations of the corrective actions based on sensory feedback that robustly stabilise the walking robot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22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Corrective Actions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93" y="2059989"/>
            <a:ext cx="10185413" cy="37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3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01328"/>
            <a:ext cx="5617185" cy="46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317" y="2207803"/>
            <a:ext cx="5023182" cy="36670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Tilt Phase Space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934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Tilt Phase Controller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1512606"/>
            <a:ext cx="5420497" cy="50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Experimental Results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45" y="127000"/>
            <a:ext cx="3723980" cy="666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816" y="1690688"/>
            <a:ext cx="3694854" cy="49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3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Experimental Results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0" y="2540000"/>
            <a:ext cx="5537200" cy="2073275"/>
          </a:xfrm>
        </p:spPr>
        <p:txBody>
          <a:bodyPr/>
          <a:lstStyle/>
          <a:p>
            <a:r>
              <a:rPr lang="en-AU" dirty="0" smtClean="0"/>
              <a:t>Walking 4m with 1m run-up</a:t>
            </a:r>
          </a:p>
          <a:p>
            <a:r>
              <a:rPr lang="en-AU" dirty="0" smtClean="0"/>
              <a:t>45.7cm/s average achieved</a:t>
            </a:r>
          </a:p>
          <a:p>
            <a:r>
              <a:rPr lang="en-AU" dirty="0" smtClean="0"/>
              <a:t>30.5cm/s average achieved by previous work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00262"/>
            <a:ext cx="4866750" cy="11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156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Bipedal Walking with Corrective Actions in the Tilt Phase Space</vt:lpstr>
      <vt:lpstr>Gait Architecture (3 layers)</vt:lpstr>
      <vt:lpstr>Corrective Actions</vt:lpstr>
      <vt:lpstr>Tilt Phase Space</vt:lpstr>
      <vt:lpstr>Tilt Phase Controller</vt:lpstr>
      <vt:lpstr>Experimental Results</vt:lpstr>
      <vt:lpstr>Experimental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Bipedal Walking with Corrective Actions in the Tilt Phase Space</dc:title>
  <dc:creator>lpallgeuer</dc:creator>
  <cp:lastModifiedBy>lpallgeuer</cp:lastModifiedBy>
  <cp:revision>8</cp:revision>
  <dcterms:created xsi:type="dcterms:W3CDTF">2018-11-02T15:19:39Z</dcterms:created>
  <dcterms:modified xsi:type="dcterms:W3CDTF">2018-11-02T20:12:25Z</dcterms:modified>
</cp:coreProperties>
</file>